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4"/>
  </p:handoutMasterIdLst>
  <p:sldIdLst>
    <p:sldId id="260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7" d="100"/>
          <a:sy n="87" d="100"/>
        </p:scale>
        <p:origin x="1092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4BB4F1-5B44-394D-99B2-57B80AA7D594}" type="datetimeFigureOut">
              <a:rPr lang="en-US" smtClean="0"/>
              <a:t>10/3/2018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7E73CB-75AA-B74C-ACEE-A8FABFAD20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0378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486A1-2051-6543-A8E0-785FD6F24E5F}" type="datetimeFigureOut">
              <a:rPr lang="en-US" smtClean="0"/>
              <a:t>10/3/2018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91912-F858-5545-96CF-AF9861D3797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76032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486A1-2051-6543-A8E0-785FD6F24E5F}" type="datetimeFigureOut">
              <a:rPr lang="en-US" smtClean="0"/>
              <a:t>10/3/2018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91912-F858-5545-96CF-AF9861D3797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11946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486A1-2051-6543-A8E0-785FD6F24E5F}" type="datetimeFigureOut">
              <a:rPr lang="en-US" smtClean="0"/>
              <a:t>10/3/2018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91912-F858-5545-96CF-AF9861D3797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53077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486A1-2051-6543-A8E0-785FD6F24E5F}" type="datetimeFigureOut">
              <a:rPr lang="en-US" smtClean="0"/>
              <a:t>10/3/2018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91912-F858-5545-96CF-AF9861D3797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73340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486A1-2051-6543-A8E0-785FD6F24E5F}" type="datetimeFigureOut">
              <a:rPr lang="en-US" smtClean="0"/>
              <a:t>10/3/2018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91912-F858-5545-96CF-AF9861D3797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00143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486A1-2051-6543-A8E0-785FD6F24E5F}" type="datetimeFigureOut">
              <a:rPr lang="en-US" smtClean="0"/>
              <a:t>10/3/2018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91912-F858-5545-96CF-AF9861D3797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1974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486A1-2051-6543-A8E0-785FD6F24E5F}" type="datetimeFigureOut">
              <a:rPr lang="en-US" smtClean="0"/>
              <a:t>10/3/2018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91912-F858-5545-96CF-AF9861D3797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10588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486A1-2051-6543-A8E0-785FD6F24E5F}" type="datetimeFigureOut">
              <a:rPr lang="en-US" smtClean="0"/>
              <a:t>10/3/2018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91912-F858-5545-96CF-AF9861D3797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70418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486A1-2051-6543-A8E0-785FD6F24E5F}" type="datetimeFigureOut">
              <a:rPr lang="en-US" smtClean="0"/>
              <a:t>10/3/2018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91912-F858-5545-96CF-AF9861D3797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32786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486A1-2051-6543-A8E0-785FD6F24E5F}" type="datetimeFigureOut">
              <a:rPr lang="en-US" smtClean="0"/>
              <a:t>10/3/2018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91912-F858-5545-96CF-AF9861D3797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23833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486A1-2051-6543-A8E0-785FD6F24E5F}" type="datetimeFigureOut">
              <a:rPr lang="en-US" smtClean="0"/>
              <a:t>10/3/2018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91912-F858-5545-96CF-AF9861D3797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20645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0486A1-2051-6543-A8E0-785FD6F24E5F}" type="datetimeFigureOut">
              <a:rPr lang="en-US" smtClean="0"/>
              <a:t>10/3/2018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D91912-F858-5545-96CF-AF9861D3797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27221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2480" y="426720"/>
            <a:ext cx="7894320" cy="592328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2900" b="1" dirty="0">
                <a:solidFill>
                  <a:srgbClr val="FF0000"/>
                </a:solidFill>
              </a:rPr>
              <a:t>Ideas for RD to help address MFH Mortgage Maturity thru Preservation:</a:t>
            </a:r>
          </a:p>
          <a:p>
            <a:r>
              <a:rPr lang="en-US" sz="2900" b="1" dirty="0"/>
              <a:t>Develop a preservation plan</a:t>
            </a:r>
          </a:p>
          <a:p>
            <a:r>
              <a:rPr lang="en-US" sz="2900" b="1" dirty="0"/>
              <a:t>Support making vouchers and RA available after mortgage maturity, or propose alternatives</a:t>
            </a:r>
          </a:p>
          <a:p>
            <a:r>
              <a:rPr lang="en-US" sz="2900" b="1" dirty="0"/>
              <a:t>Use available RA funding to preserve and service properties vulnerable to mortgage maturity</a:t>
            </a:r>
          </a:p>
          <a:p>
            <a:r>
              <a:rPr lang="en-US" sz="2900" b="1" dirty="0"/>
              <a:t>Prioritize maturing mortgage properties for preservation efforts</a:t>
            </a:r>
          </a:p>
          <a:p>
            <a:r>
              <a:rPr lang="en-US" sz="2900" b="1" dirty="0"/>
              <a:t>Encourage a “two step” transfer process to help small purchasers to buy a vulnerable project first and rehabilitate it later</a:t>
            </a:r>
          </a:p>
          <a:p>
            <a:r>
              <a:rPr lang="en-US" sz="2900" b="1" dirty="0"/>
              <a:t>Coordinate closely with state housing finance agencies to increase the number of projects preserved using LIHTC and other state resources</a:t>
            </a:r>
          </a:p>
          <a:p>
            <a:r>
              <a:rPr lang="en-US" sz="2900" b="1" dirty="0"/>
              <a:t>Require preservation purchasers to include smaller projects along with larger ones</a:t>
            </a:r>
          </a:p>
          <a:p>
            <a:r>
              <a:rPr lang="en-US" sz="2900" b="1" dirty="0"/>
              <a:t>Establish 50 year terms for all new or amortize Section 515 loans</a:t>
            </a:r>
          </a:p>
          <a:p>
            <a:r>
              <a:rPr lang="en-US" sz="2900" b="1" dirty="0"/>
              <a:t>Make information public to improve stakeholder ability to help preserve properties</a:t>
            </a:r>
          </a:p>
          <a:p>
            <a:r>
              <a:rPr lang="en-US" sz="2900" b="1" dirty="0"/>
              <a:t>Extend preservation efforts to include Section 514 FLH properties</a:t>
            </a:r>
          </a:p>
          <a:p>
            <a:r>
              <a:rPr lang="en-US" sz="2900" b="1" dirty="0"/>
              <a:t>Provide a written response to GAO report (no response yet)</a:t>
            </a:r>
          </a:p>
          <a:p>
            <a:r>
              <a:rPr lang="en-US" sz="2900" b="1" dirty="0">
                <a:solidFill>
                  <a:srgbClr val="0000FF"/>
                </a:solidFill>
              </a:rPr>
              <a:t>Ideas generated by the Rural Preservation Working Group</a:t>
            </a:r>
          </a:p>
          <a:p>
            <a:endParaRPr lang="en-US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23113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Text Box 2"/>
          <p:cNvSpPr txBox="1">
            <a:spLocks noChangeArrowheads="1"/>
          </p:cNvSpPr>
          <p:nvPr/>
        </p:nvSpPr>
        <p:spPr bwMode="auto">
          <a:xfrm>
            <a:off x="533400" y="381002"/>
            <a:ext cx="7967206" cy="1200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0" hangingPunct="0">
              <a:spcBef>
                <a:spcPct val="0"/>
              </a:spcBef>
              <a:buFontTx/>
              <a:buNone/>
              <a:defRPr/>
            </a:pPr>
            <a:r>
              <a:rPr lang="en-US" sz="2400" b="1" u="sng" dirty="0">
                <a:latin typeface="Times New Roman" charset="0"/>
                <a:cs typeface="+mn-cs"/>
              </a:rPr>
              <a:t>Get RD Done Right!  </a:t>
            </a:r>
          </a:p>
          <a:p>
            <a:pPr algn="ctr" eaLnBrk="0" hangingPunct="0">
              <a:spcBef>
                <a:spcPct val="0"/>
              </a:spcBef>
              <a:buFontTx/>
              <a:buNone/>
              <a:defRPr/>
            </a:pPr>
            <a:r>
              <a:rPr lang="en-US" sz="2400" b="1" u="sng" dirty="0">
                <a:latin typeface="Times New Roman" charset="0"/>
              </a:rPr>
              <a:t>Contact: </a:t>
            </a:r>
            <a:r>
              <a:rPr lang="en-US" sz="2400" b="1" u="sng" dirty="0">
                <a:latin typeface="Times New Roman" charset="0"/>
                <a:cs typeface="+mn-cs"/>
              </a:rPr>
              <a:t>Larry Anderson 571-296-4746 or landerson32@cox.net</a:t>
            </a:r>
          </a:p>
        </p:txBody>
      </p:sp>
      <p:pic>
        <p:nvPicPr>
          <p:cNvPr id="5122" name="Picture 3" descr="Decatur_Down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1768200"/>
            <a:ext cx="6248400" cy="3884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48046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166</Words>
  <Application>Microsoft Office PowerPoint</Application>
  <PresentationFormat>On-screen Show (4:3)</PresentationFormat>
  <Paragraphs>15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Times New Roman</vt:lpstr>
      <vt:lpstr>Office Theme</vt:lpstr>
      <vt:lpstr>PowerPoint Presentation</vt:lpstr>
      <vt:lpstr>PowerPoint Presentation</vt:lpstr>
    </vt:vector>
  </TitlesOfParts>
  <Company>getRDdone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Laurence Anderson</dc:creator>
  <cp:lastModifiedBy>Michael Wilt</cp:lastModifiedBy>
  <cp:revision>2</cp:revision>
  <cp:lastPrinted>2018-09-08T22:29:07Z</cp:lastPrinted>
  <dcterms:created xsi:type="dcterms:W3CDTF">2018-09-08T22:10:58Z</dcterms:created>
  <dcterms:modified xsi:type="dcterms:W3CDTF">2018-10-03T20:56:20Z</dcterms:modified>
</cp:coreProperties>
</file>